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57" r:id="rId3"/>
    <p:sldId id="277" r:id="rId4"/>
    <p:sldId id="259" r:id="rId5"/>
    <p:sldId id="319" r:id="rId6"/>
    <p:sldId id="301" r:id="rId7"/>
    <p:sldId id="286" r:id="rId8"/>
    <p:sldId id="287" r:id="rId9"/>
    <p:sldId id="302" r:id="rId10"/>
    <p:sldId id="307" r:id="rId11"/>
    <p:sldId id="303" r:id="rId12"/>
    <p:sldId id="304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06" r:id="rId25"/>
    <p:sldId id="298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4865A-DE07-83DF-0D59-974FF7FBC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3147" y="2952553"/>
            <a:ext cx="6456830" cy="869159"/>
          </a:xfrm>
        </p:spPr>
        <p:txBody>
          <a:bodyPr>
            <a:normAutofit fontScale="90000"/>
          </a:bodyPr>
          <a:lstStyle/>
          <a:p>
            <a:br>
              <a:rPr lang="en-IN" b="1" dirty="0">
                <a:solidFill>
                  <a:srgbClr val="C00000"/>
                </a:solidFill>
              </a:rPr>
            </a:b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8A6A3-02C0-101F-0293-042DC76E7902}"/>
              </a:ext>
            </a:extLst>
          </p:cNvPr>
          <p:cNvSpPr txBox="1"/>
          <p:nvPr/>
        </p:nvSpPr>
        <p:spPr>
          <a:xfrm>
            <a:off x="514325" y="4940719"/>
            <a:ext cx="52392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VEERESH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  <a:p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AB37-330D-92FC-47CD-050946FD8D8D}"/>
              </a:ext>
            </a:extLst>
          </p:cNvPr>
          <p:cNvSpPr txBox="1"/>
          <p:nvPr/>
        </p:nvSpPr>
        <p:spPr>
          <a:xfrm>
            <a:off x="7313422" y="4902727"/>
            <a:ext cx="47506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RAMYASHREE V                             2LG21CS033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SAVITHRA LINGANAGOUDRU    2LG21CS037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KUMAR T                              2LG21CS050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IMAMSAB BEDAVATTI                   2LG21CS056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Image1">
            <a:extLst>
              <a:ext uri="{FF2B5EF4-FFF2-40B4-BE49-F238E27FC236}">
                <a16:creationId xmlns:a16="http://schemas.microsoft.com/office/drawing/2014/main" id="{74CA3D24-059A-4825-A1BA-131A77D5A10C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/>
        </p:blipFill>
        <p:spPr>
          <a:xfrm>
            <a:off x="9979618" y="618442"/>
            <a:ext cx="1464460" cy="1471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7212" y="170169"/>
            <a:ext cx="10397576" cy="42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OF KARNATAKA  </a:t>
            </a:r>
          </a:p>
          <a:p>
            <a:pPr algn="ctr">
              <a:spcAft>
                <a:spcPts val="800"/>
              </a:spcAf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COLLEGIATE TECHNICAL EDUCATION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ENGINEERING COLLEGE </a:t>
            </a:r>
            <a:r>
              <a:rPr lang="en-US" sz="1700" b="1" spc="-25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TALAKAL,</a:t>
            </a:r>
            <a:r>
              <a:rPr lang="en-US" sz="1700" b="1" spc="-5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KOPPAL-583238</a:t>
            </a:r>
          </a:p>
          <a:p>
            <a:pPr algn="ctr">
              <a:spcAft>
                <a:spcPts val="800"/>
              </a:spcAft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Aft>
                <a:spcPts val="800"/>
              </a:spcAft>
            </a:pP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endParaRPr lang="en-US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sz="1700" b="1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SCIENCE &amp; ENGINEERING </a:t>
            </a:r>
            <a:endParaRPr lang="en-IN" sz="17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ON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“CONSTRUCTION DYNAMIC PROJECT”</a:t>
            </a:r>
          </a:p>
        </p:txBody>
      </p:sp>
      <p:pic>
        <p:nvPicPr>
          <p:cNvPr id="11" name="Image1">
            <a:extLst>
              <a:ext uri="{FF2B5EF4-FFF2-40B4-BE49-F238E27FC236}">
                <a16:creationId xmlns:a16="http://schemas.microsoft.com/office/drawing/2014/main" id="{B85FF089-3F29-4C14-9083-34FFBA439C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5" y="618442"/>
            <a:ext cx="1398972" cy="13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2.jpeg">
            <a:extLst>
              <a:ext uri="{FF2B5EF4-FFF2-40B4-BE49-F238E27FC236}">
                <a16:creationId xmlns:a16="http://schemas.microsoft.com/office/drawing/2014/main" id="{B12D5AE7-6105-8AC6-C27B-542F4AC79B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3397" y="1209395"/>
            <a:ext cx="1346200" cy="1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D4F6CD-4ED1-76A3-5D5A-8A9C796E922D}"/>
              </a:ext>
            </a:extLst>
          </p:cNvPr>
          <p:cNvSpPr txBox="1"/>
          <p:nvPr/>
        </p:nvSpPr>
        <p:spPr>
          <a:xfrm>
            <a:off x="3300153" y="1138844"/>
            <a:ext cx="530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110BE-3DCA-0C39-BED6-1ED3CCE15C66}"/>
              </a:ext>
            </a:extLst>
          </p:cNvPr>
          <p:cNvSpPr txBox="1"/>
          <p:nvPr/>
        </p:nvSpPr>
        <p:spPr>
          <a:xfrm>
            <a:off x="2011680" y="2212246"/>
            <a:ext cx="6591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Memory Consumption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Costs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Risks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Updates</a:t>
            </a:r>
          </a:p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4481E5-B9B2-DA52-00F8-7AD3DD80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7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D011E-999C-D494-8F8F-78118631ACE2}"/>
              </a:ext>
            </a:extLst>
          </p:cNvPr>
          <p:cNvSpPr txBox="1"/>
          <p:nvPr/>
        </p:nvSpPr>
        <p:spPr>
          <a:xfrm>
            <a:off x="2959331" y="997527"/>
            <a:ext cx="51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BDE5F-B5B6-BE46-336D-3FE377AE1AC6}"/>
              </a:ext>
            </a:extLst>
          </p:cNvPr>
          <p:cNvSpPr txBox="1"/>
          <p:nvPr/>
        </p:nvSpPr>
        <p:spPr>
          <a:xfrm>
            <a:off x="2006197" y="1944098"/>
            <a:ext cx="68164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Showcase Projects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Services Offered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Testimonials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</a:t>
            </a:r>
          </a:p>
          <a:p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67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C8A1E-B4BB-CA58-64C4-568813E4AD10}"/>
              </a:ext>
            </a:extLst>
          </p:cNvPr>
          <p:cNvSpPr txBox="1"/>
          <p:nvPr/>
        </p:nvSpPr>
        <p:spPr>
          <a:xfrm>
            <a:off x="3760123" y="504760"/>
            <a:ext cx="467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35E67-759C-4CA8-7A0E-515F9283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0" y="1151091"/>
            <a:ext cx="9824936" cy="5094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C92D4-8492-33C0-EFC4-A1880190E392}"/>
              </a:ext>
            </a:extLst>
          </p:cNvPr>
          <p:cNvSpPr txBox="1"/>
          <p:nvPr/>
        </p:nvSpPr>
        <p:spPr>
          <a:xfrm>
            <a:off x="4844376" y="6329638"/>
            <a:ext cx="439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2:Home Page</a:t>
            </a:r>
          </a:p>
        </p:txBody>
      </p:sp>
    </p:spTree>
    <p:extLst>
      <p:ext uri="{BB962C8B-B14F-4D97-AF65-F5344CB8AC3E}">
        <p14:creationId xmlns:p14="http://schemas.microsoft.com/office/powerpoint/2010/main" val="292403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27DB2-7037-71C1-97C7-609F2CDE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5" y="739302"/>
            <a:ext cx="9328825" cy="516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0BCD2-DB95-6EBD-AB57-8E3B86D596F7}"/>
              </a:ext>
            </a:extLst>
          </p:cNvPr>
          <p:cNvSpPr txBox="1"/>
          <p:nvPr/>
        </p:nvSpPr>
        <p:spPr>
          <a:xfrm>
            <a:off x="5009744" y="6065355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3:About Us</a:t>
            </a:r>
          </a:p>
        </p:txBody>
      </p:sp>
    </p:spTree>
    <p:extLst>
      <p:ext uri="{BB962C8B-B14F-4D97-AF65-F5344CB8AC3E}">
        <p14:creationId xmlns:p14="http://schemas.microsoft.com/office/powerpoint/2010/main" val="45467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90862-03F3-A9BE-E293-3B9E2E57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65" y="797668"/>
            <a:ext cx="9552563" cy="5199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659AC-B718-6B39-ACA3-28FF724C411F}"/>
              </a:ext>
            </a:extLst>
          </p:cNvPr>
          <p:cNvSpPr txBox="1"/>
          <p:nvPr/>
        </p:nvSpPr>
        <p:spPr>
          <a:xfrm>
            <a:off x="4951379" y="6240452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4:Services</a:t>
            </a:r>
          </a:p>
        </p:txBody>
      </p:sp>
    </p:spTree>
    <p:extLst>
      <p:ext uri="{BB962C8B-B14F-4D97-AF65-F5344CB8AC3E}">
        <p14:creationId xmlns:p14="http://schemas.microsoft.com/office/powerpoint/2010/main" val="347887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6202A-21FA-C754-9DC7-710FC9686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39" y="778213"/>
            <a:ext cx="9640111" cy="51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27E0-609B-79B9-9E4F-3243D30BE564}"/>
              </a:ext>
            </a:extLst>
          </p:cNvPr>
          <p:cNvSpPr txBox="1"/>
          <p:nvPr/>
        </p:nvSpPr>
        <p:spPr>
          <a:xfrm>
            <a:off x="4854102" y="6152903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5:Projects</a:t>
            </a:r>
          </a:p>
        </p:txBody>
      </p:sp>
    </p:spTree>
    <p:extLst>
      <p:ext uri="{BB962C8B-B14F-4D97-AF65-F5344CB8AC3E}">
        <p14:creationId xmlns:p14="http://schemas.microsoft.com/office/powerpoint/2010/main" val="103614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1EFDD0-A36B-8B28-2756-0E18AD4F7E73}"/>
              </a:ext>
            </a:extLst>
          </p:cNvPr>
          <p:cNvSpPr txBox="1"/>
          <p:nvPr/>
        </p:nvSpPr>
        <p:spPr>
          <a:xfrm>
            <a:off x="4640093" y="5992238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6:Testimonials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62F48-D003-D8FD-E21B-0E51A56D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5" y="768485"/>
            <a:ext cx="9601200" cy="50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E3E6B-7D40-619F-F1C1-B1E04AA4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2" y="690665"/>
            <a:ext cx="9931940" cy="530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53AA7-F239-0E4C-C941-03A2C13F6975}"/>
              </a:ext>
            </a:extLst>
          </p:cNvPr>
          <p:cNvSpPr txBox="1"/>
          <p:nvPr/>
        </p:nvSpPr>
        <p:spPr>
          <a:xfrm>
            <a:off x="5019472" y="6211270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7:Contact Us Form</a:t>
            </a:r>
          </a:p>
        </p:txBody>
      </p:sp>
    </p:spTree>
    <p:extLst>
      <p:ext uri="{BB962C8B-B14F-4D97-AF65-F5344CB8AC3E}">
        <p14:creationId xmlns:p14="http://schemas.microsoft.com/office/powerpoint/2010/main" val="115820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D1A99-8B84-3DAD-230A-5F40110C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85" y="807396"/>
            <a:ext cx="9610927" cy="530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91C17-9E98-CE0D-2D02-C706F71AE6F9}"/>
              </a:ext>
            </a:extLst>
          </p:cNvPr>
          <p:cNvSpPr txBox="1"/>
          <p:nvPr/>
        </p:nvSpPr>
        <p:spPr>
          <a:xfrm>
            <a:off x="4912467" y="6259908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8:Database</a:t>
            </a:r>
          </a:p>
        </p:txBody>
      </p:sp>
    </p:spTree>
    <p:extLst>
      <p:ext uri="{BB962C8B-B14F-4D97-AF65-F5344CB8AC3E}">
        <p14:creationId xmlns:p14="http://schemas.microsoft.com/office/powerpoint/2010/main" val="300358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BB38D-8B71-A336-DF15-EDE6905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9" y="894946"/>
            <a:ext cx="9338552" cy="5408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882FD-4170-ABA9-874C-476B08B1100B}"/>
              </a:ext>
            </a:extLst>
          </p:cNvPr>
          <p:cNvSpPr txBox="1"/>
          <p:nvPr/>
        </p:nvSpPr>
        <p:spPr>
          <a:xfrm>
            <a:off x="4883284" y="6391071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9:Admin Login</a:t>
            </a:r>
          </a:p>
        </p:txBody>
      </p:sp>
    </p:spTree>
    <p:extLst>
      <p:ext uri="{BB962C8B-B14F-4D97-AF65-F5344CB8AC3E}">
        <p14:creationId xmlns:p14="http://schemas.microsoft.com/office/powerpoint/2010/main" val="23735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9A77-553D-57BE-864D-373663FEC923}"/>
              </a:ext>
            </a:extLst>
          </p:cNvPr>
          <p:cNvSpPr txBox="1">
            <a:spLocks/>
          </p:cNvSpPr>
          <p:nvPr/>
        </p:nvSpPr>
        <p:spPr>
          <a:xfrm>
            <a:off x="1724793" y="686466"/>
            <a:ext cx="9603275" cy="10492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94BBB-8D43-F86F-2C3D-F087947955A9}"/>
              </a:ext>
            </a:extLst>
          </p:cNvPr>
          <p:cNvSpPr txBox="1"/>
          <p:nvPr/>
        </p:nvSpPr>
        <p:spPr>
          <a:xfrm>
            <a:off x="2365131" y="1433146"/>
            <a:ext cx="10231315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6811" y="950714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3441" y="1433146"/>
            <a:ext cx="6096000" cy="58631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spc="15" dirty="0">
                <a:latin typeface="Times New Roman"/>
                <a:cs typeface="Times New Roman"/>
              </a:rPr>
              <a:t>Requirements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Specification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12061">
              <a:spcBef>
                <a:spcPts val="910"/>
              </a:spcBef>
              <a:buClr>
                <a:srgbClr val="343434"/>
              </a:buClr>
              <a:tabLst>
                <a:tab pos="312945" algn="l"/>
              </a:tabLst>
            </a:pPr>
            <a:endParaRPr lang="en-US" dirty="0">
              <a:latin typeface="Times New Roman"/>
              <a:cs typeface="Times New Roman"/>
            </a:endParaRPr>
          </a:p>
          <a:p>
            <a:pPr marL="12061">
              <a:spcBef>
                <a:spcPts val="910"/>
              </a:spcBef>
              <a:buClr>
                <a:srgbClr val="343434"/>
              </a:buClr>
              <a:tabLst>
                <a:tab pos="312945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5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B5872-5996-6B1A-50C8-41B1FE70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894945"/>
            <a:ext cx="9659565" cy="539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C5CA2-A3C2-E2CE-66B1-F193D38EF8D3}"/>
              </a:ext>
            </a:extLst>
          </p:cNvPr>
          <p:cNvSpPr txBox="1"/>
          <p:nvPr/>
        </p:nvSpPr>
        <p:spPr>
          <a:xfrm>
            <a:off x="4591455" y="6420254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10:Admin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17170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0CC74-1138-267A-59AF-8C3F8E130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73" y="836579"/>
            <a:ext cx="9773053" cy="53891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BA798-8A08-5CD9-2419-E616B8031211}"/>
              </a:ext>
            </a:extLst>
          </p:cNvPr>
          <p:cNvSpPr txBox="1"/>
          <p:nvPr/>
        </p:nvSpPr>
        <p:spPr>
          <a:xfrm>
            <a:off x="4873557" y="6342434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11:Add Projects</a:t>
            </a:r>
          </a:p>
        </p:txBody>
      </p:sp>
    </p:spTree>
    <p:extLst>
      <p:ext uri="{BB962C8B-B14F-4D97-AF65-F5344CB8AC3E}">
        <p14:creationId xmlns:p14="http://schemas.microsoft.com/office/powerpoint/2010/main" val="147217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54133-2D0A-260A-82EB-BE52D8B3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40" y="875489"/>
            <a:ext cx="9679022" cy="529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DBE9-9CA4-D5E6-DD88-64541BD1360D}"/>
              </a:ext>
            </a:extLst>
          </p:cNvPr>
          <p:cNvSpPr txBox="1"/>
          <p:nvPr/>
        </p:nvSpPr>
        <p:spPr>
          <a:xfrm>
            <a:off x="4620638" y="6308546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12:Edit Projects</a:t>
            </a:r>
          </a:p>
        </p:txBody>
      </p:sp>
    </p:spTree>
    <p:extLst>
      <p:ext uri="{BB962C8B-B14F-4D97-AF65-F5344CB8AC3E}">
        <p14:creationId xmlns:p14="http://schemas.microsoft.com/office/powerpoint/2010/main" val="402618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36FA7-46BF-3B98-332F-0E346F77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9" y="885217"/>
            <a:ext cx="9737387" cy="5194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92770-D4A8-39F6-E4DF-119EE128AF12}"/>
              </a:ext>
            </a:extLst>
          </p:cNvPr>
          <p:cNvSpPr txBox="1"/>
          <p:nvPr/>
        </p:nvSpPr>
        <p:spPr>
          <a:xfrm>
            <a:off x="4679004" y="6250180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13:Data Stored in Mysql</a:t>
            </a:r>
          </a:p>
        </p:txBody>
      </p:sp>
    </p:spTree>
    <p:extLst>
      <p:ext uri="{BB962C8B-B14F-4D97-AF65-F5344CB8AC3E}">
        <p14:creationId xmlns:p14="http://schemas.microsoft.com/office/powerpoint/2010/main" val="360239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3E23-69B4-1528-5D82-F3B4577B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0171A-8430-2A49-BB1D-66E8091E3C2E}"/>
              </a:ext>
            </a:extLst>
          </p:cNvPr>
          <p:cNvSpPr txBox="1"/>
          <p:nvPr/>
        </p:nvSpPr>
        <p:spPr>
          <a:xfrm>
            <a:off x="3009208" y="1080655"/>
            <a:ext cx="496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E2322-EF60-686B-1E4E-3240A95C2612}"/>
              </a:ext>
            </a:extLst>
          </p:cNvPr>
          <p:cNvSpPr txBox="1"/>
          <p:nvPr/>
        </p:nvSpPr>
        <p:spPr>
          <a:xfrm>
            <a:off x="864376" y="1991871"/>
            <a:ext cx="10463247" cy="33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intelligent chatbots for answering FAQs, generating quotes, or guiding users through services.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updates to clients about new services, project updates, or appointment reminders through email notifications.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website functionality into Android/iOS apps using APIs developed in Spring Boot.</a:t>
            </a:r>
          </a:p>
        </p:txBody>
      </p:sp>
    </p:spTree>
    <p:extLst>
      <p:ext uri="{BB962C8B-B14F-4D97-AF65-F5344CB8AC3E}">
        <p14:creationId xmlns:p14="http://schemas.microsoft.com/office/powerpoint/2010/main" val="422432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32587" y="950714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5" dirty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7591" y="1727673"/>
            <a:ext cx="10068127" cy="536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 serves as a digital tool for the construction company to showcase its expertise, engage with clients, and promote trust through real testimonials.</a:t>
            </a:r>
          </a:p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manage content easily, increasing productivity and reducing reliance on developers.</a:t>
            </a:r>
          </a:p>
          <a:p>
            <a:pPr marL="297811" marR="5080" indent="-28575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stays up-to-date with the latest information, which is crucial for a fast-moving industry like construction.</a:t>
            </a: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61" marR="508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5909" y="2921168"/>
            <a:ext cx="53485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0046" y="1781298"/>
            <a:ext cx="8897815" cy="81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99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0260" y="633019"/>
            <a:ext cx="3305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3140" y="16172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2E"/>
                </a:solidFill>
                <a:latin typeface="Times New Roman" pitchFamily="18" charset="0"/>
                <a:ea typeface="PT Sans" pitchFamily="34" charset="-122"/>
                <a:cs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73261" y="1217414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744980" y="2076971"/>
            <a:ext cx="862584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9888" y="955670"/>
            <a:ext cx="2710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309" indent="-300248" algn="ctr">
              <a:spcBef>
                <a:spcPts val="1005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4139" y="1838398"/>
            <a:ext cx="10573966" cy="33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 application developed for a construction company to showcase its projects, offered services, and customer testimonials in an interactive manner.</a:t>
            </a:r>
          </a:p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are presented with detailed descriptions, images, and categories to help potential clients explore relevant work. </a:t>
            </a:r>
          </a:p>
          <a:p>
            <a:pPr marL="354961" marR="6350" indent="-342900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anose="05000000000000000000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are dynamically listed to highlight the company’s capabilities, while a testimonials section displays client feedback to build trust and credibility.</a:t>
            </a:r>
          </a:p>
        </p:txBody>
      </p:sp>
    </p:spTree>
    <p:extLst>
      <p:ext uri="{BB962C8B-B14F-4D97-AF65-F5344CB8AC3E}">
        <p14:creationId xmlns:p14="http://schemas.microsoft.com/office/powerpoint/2010/main" val="12930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E3B59-7212-DD61-FDDF-BA64DF5FD726}"/>
              </a:ext>
            </a:extLst>
          </p:cNvPr>
          <p:cNvSpPr txBox="1"/>
          <p:nvPr/>
        </p:nvSpPr>
        <p:spPr>
          <a:xfrm>
            <a:off x="398728" y="851774"/>
            <a:ext cx="10805159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9640" y="2117555"/>
            <a:ext cx="982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316" y="2245444"/>
            <a:ext cx="9928543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0680" y="2258675"/>
            <a:ext cx="10195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444" y="1871559"/>
            <a:ext cx="10805159" cy="3942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Construction project that is characterized by frequent changes, uncertainties, and evolving requirements throughout its lifecycle. </a:t>
            </a:r>
          </a:p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aims to develop a dynamic web application for a construction company allows for the real-time display content such as projects, services, and testimonials.</a:t>
            </a:r>
          </a:p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system that dynamically updates site progress, coordinates teams effectively, and integrates analytics for better forecasting.</a:t>
            </a:r>
          </a:p>
          <a:p>
            <a:pPr marL="312309" marR="5080" indent="-300248" algn="just">
              <a:lnSpc>
                <a:spcPct val="150000"/>
              </a:lnSpc>
              <a:spcBef>
                <a:spcPts val="9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312945" algn="l"/>
              </a:tabLs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6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4A7A9-2464-0F30-453E-FC0616A90357}"/>
              </a:ext>
            </a:extLst>
          </p:cNvPr>
          <p:cNvSpPr txBox="1"/>
          <p:nvPr/>
        </p:nvSpPr>
        <p:spPr>
          <a:xfrm>
            <a:off x="797668" y="807396"/>
            <a:ext cx="97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&amp; PROPOSED SYSTEM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ECBA-33FB-B225-7F2B-E47984E0192B}"/>
              </a:ext>
            </a:extLst>
          </p:cNvPr>
          <p:cNvSpPr txBox="1"/>
          <p:nvPr/>
        </p:nvSpPr>
        <p:spPr>
          <a:xfrm>
            <a:off x="1643974" y="1906622"/>
            <a:ext cx="934828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includes sever side rendering of front end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manage and showcase their services, projects and client testimonials.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a scalable, and fully dynamic construction website aimed at improving content management.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dashboard enables full CRUD functionality for each module, without modifying the code.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3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9342E-1590-30FC-A0B4-A4362707A706}"/>
              </a:ext>
            </a:extLst>
          </p:cNvPr>
          <p:cNvSpPr txBox="1"/>
          <p:nvPr/>
        </p:nvSpPr>
        <p:spPr>
          <a:xfrm>
            <a:off x="3308066" y="486383"/>
            <a:ext cx="537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02056-0C28-84E5-7B61-CEB9AC8C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1420238"/>
            <a:ext cx="11001984" cy="4951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884DE6-75B8-7236-E5FA-10DF168A89BB}"/>
              </a:ext>
            </a:extLst>
          </p:cNvPr>
          <p:cNvSpPr txBox="1"/>
          <p:nvPr/>
        </p:nvSpPr>
        <p:spPr>
          <a:xfrm>
            <a:off x="4951378" y="6474475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1:Methodology</a:t>
            </a:r>
          </a:p>
        </p:txBody>
      </p:sp>
    </p:spTree>
    <p:extLst>
      <p:ext uri="{BB962C8B-B14F-4D97-AF65-F5344CB8AC3E}">
        <p14:creationId xmlns:p14="http://schemas.microsoft.com/office/powerpoint/2010/main" val="108931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44622" y="5410285"/>
            <a:ext cx="242374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6361" y="989641"/>
            <a:ext cx="8599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309" indent="-300248">
              <a:spcBef>
                <a:spcPts val="915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8621" y="2122107"/>
            <a:ext cx="7195226" cy="3590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309" indent="-300248">
              <a:spcBef>
                <a:spcPts val="100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2400" b="1" spc="-35" dirty="0">
                <a:latin typeface="Times New Roman"/>
                <a:cs typeface="Times New Roman"/>
              </a:rPr>
              <a:t>SOFTWARE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latin typeface="Times New Roman"/>
                <a:cs typeface="Times New Roman"/>
              </a:rPr>
              <a:t>REQUIREMENTS</a:t>
            </a:r>
            <a:endParaRPr lang="en-US" sz="2400" b="1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  <a:buClr>
                <a:srgbClr val="343434"/>
              </a:buClr>
              <a:buFont typeface="Georgia"/>
              <a:buChar char="&gt;"/>
            </a:pPr>
            <a:endParaRPr lang="en-US" sz="2600" dirty="0">
              <a:latin typeface="Times New Roman"/>
              <a:cs typeface="Times New Roman"/>
            </a:endParaRPr>
          </a:p>
          <a:p>
            <a:pPr marL="673496" lvl="1" indent="-356743">
              <a:buClr>
                <a:srgbClr val="343434"/>
              </a:buClr>
              <a:buFont typeface="Wingdings" pitchFamily="2" charset="2"/>
              <a:buChar char="Ø"/>
              <a:tabLst>
                <a:tab pos="673496" algn="l"/>
                <a:tab pos="674131" algn="l"/>
              </a:tabLst>
            </a:pPr>
            <a:r>
              <a:rPr lang="en-US" sz="2400" spc="-5" dirty="0">
                <a:latin typeface="Times New Roman"/>
                <a:cs typeface="Times New Roman"/>
              </a:rPr>
              <a:t>Operating System          : Windows 10 or above</a:t>
            </a:r>
            <a:endParaRPr lang="en-US" sz="2400" dirty="0">
              <a:latin typeface="Times New Roman"/>
              <a:cs typeface="Times New Roman"/>
            </a:endParaRP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Programming Language : Java</a:t>
            </a: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Software                         : Visual Studio</a:t>
            </a: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Database                         : MYSQL</a:t>
            </a: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Web Framework             : Spring boot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7710" y="5270585"/>
            <a:ext cx="242374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19E0A-4125-A9EB-7222-E6CCA4A1E5D6}"/>
              </a:ext>
            </a:extLst>
          </p:cNvPr>
          <p:cNvSpPr txBox="1"/>
          <p:nvPr/>
        </p:nvSpPr>
        <p:spPr>
          <a:xfrm>
            <a:off x="2549788" y="1474266"/>
            <a:ext cx="7343242" cy="2936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309" indent="-300248">
              <a:spcBef>
                <a:spcPts val="100"/>
              </a:spcBef>
              <a:buClr>
                <a:srgbClr val="343434"/>
              </a:buClr>
              <a:tabLst>
                <a:tab pos="312945" algn="l"/>
              </a:tabLst>
            </a:pPr>
            <a:r>
              <a:rPr lang="en-US" sz="2400" b="1" spc="-35" dirty="0">
                <a:latin typeface="Times New Roman"/>
                <a:cs typeface="Times New Roman"/>
              </a:rPr>
              <a:t>HARDWARE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latin typeface="Times New Roman"/>
                <a:cs typeface="Times New Roman"/>
              </a:rPr>
              <a:t>REQUIREMENTS</a:t>
            </a:r>
          </a:p>
          <a:p>
            <a:pPr marL="312309" indent="-300248">
              <a:spcBef>
                <a:spcPts val="100"/>
              </a:spcBef>
              <a:buClr>
                <a:srgbClr val="343434"/>
              </a:buClr>
              <a:tabLst>
                <a:tab pos="312945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673496" lvl="1" indent="-356743">
              <a:buClr>
                <a:srgbClr val="343434"/>
              </a:buClr>
              <a:buFont typeface="Wingdings" pitchFamily="2" charset="2"/>
              <a:buChar char="Ø"/>
              <a:tabLst>
                <a:tab pos="673496" algn="l"/>
                <a:tab pos="674131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Corei5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Keyboard, Mouse</a:t>
            </a: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(1366x768 Resolution)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7001" lvl="1" indent="-300248">
              <a:spcBef>
                <a:spcPts val="1565"/>
              </a:spcBef>
              <a:buClr>
                <a:srgbClr val="343434"/>
              </a:buClr>
              <a:buFont typeface="Wingdings" pitchFamily="2" charset="2"/>
              <a:buChar char="Ø"/>
              <a:tabLst>
                <a:tab pos="61763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16.00GB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5B01D-6565-8E0B-4DCE-389373B97980}"/>
              </a:ext>
            </a:extLst>
          </p:cNvPr>
          <p:cNvSpPr txBox="1"/>
          <p:nvPr/>
        </p:nvSpPr>
        <p:spPr>
          <a:xfrm>
            <a:off x="1950661" y="943054"/>
            <a:ext cx="847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</a:p>
          <a:p>
            <a:pPr algn="ctr"/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004BC6-3E64-E631-DDC0-35EC79398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158" y="1486529"/>
            <a:ext cx="4331635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Functionality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Monitoring 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Server Support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5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6769</TotalTime>
  <Words>537</Words>
  <Application>Microsoft Office PowerPoint</Application>
  <PresentationFormat>Widescreen</PresentationFormat>
  <Paragraphs>112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Constantia</vt:lpstr>
      <vt:lpstr>Georgia</vt:lpstr>
      <vt:lpstr>Times New Roman</vt:lpstr>
      <vt:lpstr>Wingdings</vt:lpstr>
      <vt:lpstr>Wingdings 2</vt:lpstr>
      <vt:lpstr>Flow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</dc:title>
  <dc:creator>Rohit Veerapur</dc:creator>
  <cp:lastModifiedBy>Ramya shree</cp:lastModifiedBy>
  <cp:revision>456</cp:revision>
  <dcterms:created xsi:type="dcterms:W3CDTF">2022-06-20T10:04:04Z</dcterms:created>
  <dcterms:modified xsi:type="dcterms:W3CDTF">2025-05-14T17:07:47Z</dcterms:modified>
</cp:coreProperties>
</file>